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B131D3-0FE6-4F58-AFC3-761817297277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1E2ABB-C5AB-4015-BEC1-1F0AEA6A2C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E2ABB-C5AB-4015-BEC1-1F0AEA6A2CF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3C7C-2B2C-4A34-A739-003502701987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B5D3-9611-4FFA-82D2-C12C37D63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3C7C-2B2C-4A34-A739-003502701987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B5D3-9611-4FFA-82D2-C12C37D63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3C7C-2B2C-4A34-A739-003502701987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B5D3-9611-4FFA-82D2-C12C37D63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3C7C-2B2C-4A34-A739-003502701987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B5D3-9611-4FFA-82D2-C12C37D63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3C7C-2B2C-4A34-A739-003502701987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B5D3-9611-4FFA-82D2-C12C37D63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3C7C-2B2C-4A34-A739-003502701987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B5D3-9611-4FFA-82D2-C12C37D63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3C7C-2B2C-4A34-A739-003502701987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B5D3-9611-4FFA-82D2-C12C37D63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3C7C-2B2C-4A34-A739-003502701987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B5D3-9611-4FFA-82D2-C12C37D63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3C7C-2B2C-4A34-A739-003502701987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B5D3-9611-4FFA-82D2-C12C37D63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3C7C-2B2C-4A34-A739-003502701987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B5D3-9611-4FFA-82D2-C12C37D63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23C7C-2B2C-4A34-A739-003502701987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B5D3-9611-4FFA-82D2-C12C37D63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23C7C-2B2C-4A34-A739-003502701987}" type="datetimeFigureOut">
              <a:rPr lang="en-US" smtClean="0"/>
              <a:pPr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3B5D3-9611-4FFA-82D2-C12C37D631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www.deviantart.com/download/146239369/American_Flag_Wallpaper_by_Cre8ivMynd.jpg"/>
          <p:cNvPicPr>
            <a:picLocks noChangeAspect="1" noChangeArrowheads="1"/>
          </p:cNvPicPr>
          <p:nvPr/>
        </p:nvPicPr>
        <p:blipFill>
          <a:blip r:embed="rId3" cstate="print">
            <a:lum bright="40000"/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327025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Mongolian Baiti" pitchFamily="66" charset="0"/>
                <a:cs typeface="Mongolian Baiti" pitchFamily="66" charset="0"/>
              </a:rPr>
              <a:t>Timeline: 1941-1945</a:t>
            </a:r>
            <a:endParaRPr lang="en-US" b="1" dirty="0">
              <a:latin typeface="Mongolian Baiti" pitchFamily="66" charset="0"/>
              <a:cs typeface="Mongolian Baiti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76200" y="533400"/>
            <a:ext cx="1828800" cy="46482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1941: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December 7;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Japan Attacks Pearl Harbor.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December 8;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U.S declares war on Japan.</a:t>
            </a:r>
          </a:p>
          <a:p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447800" y="533400"/>
            <a:ext cx="2133600" cy="6324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1942: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/>
              <a:t>February 19;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Executive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Order 9066 authorizes removal of Japanese Americans from West Coast.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2400" dirty="0"/>
              <a:t>March 18;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2400" dirty="0"/>
              <a:t>War Relocation Authority created to run internment camps.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800" dirty="0" smtClean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038600" y="1143000"/>
            <a:ext cx="2057400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00400" y="518481"/>
            <a:ext cx="2209800" cy="374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3200" b="1" dirty="0" smtClean="0"/>
              <a:t>1942: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2400" dirty="0" smtClean="0"/>
              <a:t>June</a:t>
            </a:r>
            <a:r>
              <a:rPr lang="en-US" sz="2400" dirty="0"/>
              <a:t>;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2400" dirty="0"/>
              <a:t>100</a:t>
            </a:r>
            <a:r>
              <a:rPr lang="en-US" sz="2400" baseline="30000" dirty="0"/>
              <a:t>th</a:t>
            </a:r>
            <a:r>
              <a:rPr lang="en-US" sz="2400" dirty="0"/>
              <a:t> Infantry Battalion is formed almost entirely of Japanese Americans from </a:t>
            </a:r>
            <a:r>
              <a:rPr lang="en-US" sz="2400" dirty="0" smtClean="0"/>
              <a:t>Hawaii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5257800" y="533400"/>
            <a:ext cx="20574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1943: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/>
              <a:t>February;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adult internees forced to answer loyalty questionnaire.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7010400" y="533400"/>
            <a:ext cx="21336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1945: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January 2;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/>
              <a:t>Internees allowed to return to west coast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August 14;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/>
              <a:t>Japan surrenders and World War II ends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106</Words>
  <Application>Microsoft Office PowerPoint</Application>
  <PresentationFormat>On-screen Show (4:3)</PresentationFormat>
  <Paragraphs>23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Timeline: 1941-1945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Timeline: 1941-1945</dc:title>
  <dc:creator>Owner</dc:creator>
  <cp:lastModifiedBy>Owner</cp:lastModifiedBy>
  <cp:revision>9</cp:revision>
  <dcterms:created xsi:type="dcterms:W3CDTF">2011-11-25T16:08:24Z</dcterms:created>
  <dcterms:modified xsi:type="dcterms:W3CDTF">2011-11-29T00:43:36Z</dcterms:modified>
</cp:coreProperties>
</file>